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9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ulio Antonialli" initials="GA" lastIdx="1" clrIdx="0">
    <p:extLst>
      <p:ext uri="{19B8F6BF-5375-455C-9EA6-DF929625EA0E}">
        <p15:presenceInfo xmlns:p15="http://schemas.microsoft.com/office/powerpoint/2012/main" userId="S::giulio.antonialli@obuc.com.br::a8af4d34-df7a-41c9-9b9d-c976cc5e9a3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9292"/>
    <a:srgbClr val="B1E2BD"/>
    <a:srgbClr val="82B975"/>
    <a:srgbClr val="054319"/>
    <a:srgbClr val="35920E"/>
    <a:srgbClr val="007932"/>
    <a:srgbClr val="434547"/>
    <a:srgbClr val="525151"/>
    <a:srgbClr val="434447"/>
    <a:srgbClr val="CDC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F06474-4C34-48EA-A849-9D936068AB0B}" v="7" dt="2021-02-25T13:35:03.9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28"/>
    <p:restoredTop sz="94677"/>
  </p:normalViewPr>
  <p:slideViewPr>
    <p:cSldViewPr snapToGrid="0" snapToObjects="1">
      <p:cViewPr varScale="1">
        <p:scale>
          <a:sx n="67" d="100"/>
          <a:sy n="67" d="100"/>
        </p:scale>
        <p:origin x="3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ulio Antonialli" userId="a8af4d34-df7a-41c9-9b9d-c976cc5e9a3d" providerId="ADAL" clId="{8619B96D-D78D-427B-B47C-563A83D6AEC2}"/>
    <pc:docChg chg="undo custSel modSld">
      <pc:chgData name="Giulio Antonialli" userId="a8af4d34-df7a-41c9-9b9d-c976cc5e9a3d" providerId="ADAL" clId="{8619B96D-D78D-427B-B47C-563A83D6AEC2}" dt="2021-02-24T20:38:12.475" v="358" actId="20577"/>
      <pc:docMkLst>
        <pc:docMk/>
      </pc:docMkLst>
      <pc:sldChg chg="addSp delSp modSp mod">
        <pc:chgData name="Giulio Antonialli" userId="a8af4d34-df7a-41c9-9b9d-c976cc5e9a3d" providerId="ADAL" clId="{8619B96D-D78D-427B-B47C-563A83D6AEC2}" dt="2021-02-24T12:16:01.633" v="47"/>
        <pc:sldMkLst>
          <pc:docMk/>
          <pc:sldMk cId="4134441830" sldId="256"/>
        </pc:sldMkLst>
        <pc:spChg chg="mod">
          <ac:chgData name="Giulio Antonialli" userId="a8af4d34-df7a-41c9-9b9d-c976cc5e9a3d" providerId="ADAL" clId="{8619B96D-D78D-427B-B47C-563A83D6AEC2}" dt="2021-02-24T12:16:01.633" v="47"/>
          <ac:spMkLst>
            <pc:docMk/>
            <pc:sldMk cId="4134441830" sldId="256"/>
            <ac:spMk id="2" creationId="{548A3FC1-FF99-EF44-A7DF-94DA720385CD}"/>
          </ac:spMkLst>
        </pc:spChg>
        <pc:spChg chg="del">
          <ac:chgData name="Giulio Antonialli" userId="a8af4d34-df7a-41c9-9b9d-c976cc5e9a3d" providerId="ADAL" clId="{8619B96D-D78D-427B-B47C-563A83D6AEC2}" dt="2021-02-24T12:15:09.951" v="15" actId="478"/>
          <ac:spMkLst>
            <pc:docMk/>
            <pc:sldMk cId="4134441830" sldId="256"/>
            <ac:spMk id="3" creationId="{39D38049-7BF4-2A44-AF25-91DB326E1052}"/>
          </ac:spMkLst>
        </pc:spChg>
        <pc:spChg chg="add del mod">
          <ac:chgData name="Giulio Antonialli" userId="a8af4d34-df7a-41c9-9b9d-c976cc5e9a3d" providerId="ADAL" clId="{8619B96D-D78D-427B-B47C-563A83D6AEC2}" dt="2021-02-24T12:15:30.018" v="27" actId="1076"/>
          <ac:spMkLst>
            <pc:docMk/>
            <pc:sldMk cId="4134441830" sldId="256"/>
            <ac:spMk id="5" creationId="{60FE9378-A644-4A19-8549-25F331D7F4D9}"/>
          </ac:spMkLst>
        </pc:spChg>
      </pc:sldChg>
      <pc:sldChg chg="modSp mod">
        <pc:chgData name="Giulio Antonialli" userId="a8af4d34-df7a-41c9-9b9d-c976cc5e9a3d" providerId="ADAL" clId="{8619B96D-D78D-427B-B47C-563A83D6AEC2}" dt="2021-02-24T20:38:12.475" v="358" actId="20577"/>
        <pc:sldMkLst>
          <pc:docMk/>
          <pc:sldMk cId="1024792371" sldId="259"/>
        </pc:sldMkLst>
        <pc:spChg chg="mod">
          <ac:chgData name="Giulio Antonialli" userId="a8af4d34-df7a-41c9-9b9d-c976cc5e9a3d" providerId="ADAL" clId="{8619B96D-D78D-427B-B47C-563A83D6AEC2}" dt="2021-02-24T20:38:12.475" v="358" actId="20577"/>
          <ac:spMkLst>
            <pc:docMk/>
            <pc:sldMk cId="1024792371" sldId="259"/>
            <ac:spMk id="14" creationId="{DDECE3F1-2661-40E5-93E0-7CAD708C4E2D}"/>
          </ac:spMkLst>
        </pc:spChg>
        <pc:spChg chg="mod">
          <ac:chgData name="Giulio Antonialli" userId="a8af4d34-df7a-41c9-9b9d-c976cc5e9a3d" providerId="ADAL" clId="{8619B96D-D78D-427B-B47C-563A83D6AEC2}" dt="2021-02-24T12:16:07.543" v="60" actId="20577"/>
          <ac:spMkLst>
            <pc:docMk/>
            <pc:sldMk cId="1024792371" sldId="259"/>
            <ac:spMk id="29" creationId="{1E41D8C7-85C6-4561-A4CD-9B0FAE1CB260}"/>
          </ac:spMkLst>
        </pc:spChg>
        <pc:spChg chg="mod">
          <ac:chgData name="Giulio Antonialli" userId="a8af4d34-df7a-41c9-9b9d-c976cc5e9a3d" providerId="ADAL" clId="{8619B96D-D78D-427B-B47C-563A83D6AEC2}" dt="2021-02-24T20:35:38.283" v="157" actId="1076"/>
          <ac:spMkLst>
            <pc:docMk/>
            <pc:sldMk cId="1024792371" sldId="259"/>
            <ac:spMk id="31" creationId="{D5586347-B0B8-4DAF-8D1E-104F0EB964BE}"/>
          </ac:spMkLst>
        </pc:spChg>
      </pc:sldChg>
    </pc:docChg>
  </pc:docChgLst>
  <pc:docChgLst>
    <pc:chgData name="Giulio Antonialli" userId="a8af4d34-df7a-41c9-9b9d-c976cc5e9a3d" providerId="ADAL" clId="{7EF06474-4C34-48EA-A849-9D936068AB0B}"/>
    <pc:docChg chg="undo redo custSel addSld delSld modSld">
      <pc:chgData name="Giulio Antonialli" userId="a8af4d34-df7a-41c9-9b9d-c976cc5e9a3d" providerId="ADAL" clId="{7EF06474-4C34-48EA-A849-9D936068AB0B}" dt="2021-03-19T17:15:24.265" v="1414" actId="20577"/>
      <pc:docMkLst>
        <pc:docMk/>
      </pc:docMkLst>
      <pc:sldChg chg="addSp delSp modSp mod">
        <pc:chgData name="Giulio Antonialli" userId="a8af4d34-df7a-41c9-9b9d-c976cc5e9a3d" providerId="ADAL" clId="{7EF06474-4C34-48EA-A849-9D936068AB0B}" dt="2021-03-19T14:52:37.631" v="1391" actId="20577"/>
        <pc:sldMkLst>
          <pc:docMk/>
          <pc:sldMk cId="1024792371" sldId="259"/>
        </pc:sldMkLst>
        <pc:spChg chg="add mod">
          <ac:chgData name="Giulio Antonialli" userId="a8af4d34-df7a-41c9-9b9d-c976cc5e9a3d" providerId="ADAL" clId="{7EF06474-4C34-48EA-A849-9D936068AB0B}" dt="2021-02-25T14:02:19.435" v="1121" actId="1035"/>
          <ac:spMkLst>
            <pc:docMk/>
            <pc:sldMk cId="1024792371" sldId="259"/>
            <ac:spMk id="2" creationId="{4513C45B-79A4-4357-9020-F2AF3C013465}"/>
          </ac:spMkLst>
        </pc:spChg>
        <pc:spChg chg="add del">
          <ac:chgData name="Giulio Antonialli" userId="a8af4d34-df7a-41c9-9b9d-c976cc5e9a3d" providerId="ADAL" clId="{7EF06474-4C34-48EA-A849-9D936068AB0B}" dt="2021-02-25T14:02:40.433" v="1134" actId="11529"/>
          <ac:spMkLst>
            <pc:docMk/>
            <pc:sldMk cId="1024792371" sldId="259"/>
            <ac:spMk id="3" creationId="{326EE33D-0280-48C1-B36C-537B239FE6B3}"/>
          </ac:spMkLst>
        </pc:spChg>
        <pc:spChg chg="add del">
          <ac:chgData name="Giulio Antonialli" userId="a8af4d34-df7a-41c9-9b9d-c976cc5e9a3d" providerId="ADAL" clId="{7EF06474-4C34-48EA-A849-9D936068AB0B}" dt="2021-02-25T13:45:52.477" v="937" actId="478"/>
          <ac:spMkLst>
            <pc:docMk/>
            <pc:sldMk cId="1024792371" sldId="259"/>
            <ac:spMk id="3" creationId="{97C64B5E-6BB3-4575-8262-8D6D5C6C2E4F}"/>
          </ac:spMkLst>
        </pc:spChg>
        <pc:spChg chg="add mod">
          <ac:chgData name="Giulio Antonialli" userId="a8af4d34-df7a-41c9-9b9d-c976cc5e9a3d" providerId="ADAL" clId="{7EF06474-4C34-48EA-A849-9D936068AB0B}" dt="2021-02-25T13:50:21.892" v="971" actId="2085"/>
          <ac:spMkLst>
            <pc:docMk/>
            <pc:sldMk cId="1024792371" sldId="259"/>
            <ac:spMk id="4" creationId="{62A6340F-45B2-4A2D-96D5-BABA3B4C93C6}"/>
          </ac:spMkLst>
        </pc:spChg>
        <pc:spChg chg="add mod">
          <ac:chgData name="Giulio Antonialli" userId="a8af4d34-df7a-41c9-9b9d-c976cc5e9a3d" providerId="ADAL" clId="{7EF06474-4C34-48EA-A849-9D936068AB0B}" dt="2021-02-25T14:50:32.315" v="1234" actId="207"/>
          <ac:spMkLst>
            <pc:docMk/>
            <pc:sldMk cId="1024792371" sldId="259"/>
            <ac:spMk id="5" creationId="{17B74D26-76B3-4ECB-B153-94FAB78E9B09}"/>
          </ac:spMkLst>
        </pc:spChg>
        <pc:spChg chg="add mod">
          <ac:chgData name="Giulio Antonialli" userId="a8af4d34-df7a-41c9-9b9d-c976cc5e9a3d" providerId="ADAL" clId="{7EF06474-4C34-48EA-A849-9D936068AB0B}" dt="2021-02-25T14:50:04.281" v="1231"/>
          <ac:spMkLst>
            <pc:docMk/>
            <pc:sldMk cId="1024792371" sldId="259"/>
            <ac:spMk id="6" creationId="{79B9718B-BE20-4729-A83A-BB907DC62B3A}"/>
          </ac:spMkLst>
        </pc:spChg>
        <pc:spChg chg="add mod">
          <ac:chgData name="Giulio Antonialli" userId="a8af4d34-df7a-41c9-9b9d-c976cc5e9a3d" providerId="ADAL" clId="{7EF06474-4C34-48EA-A849-9D936068AB0B}" dt="2021-02-25T14:54:22.459" v="1283" actId="20577"/>
          <ac:spMkLst>
            <pc:docMk/>
            <pc:sldMk cId="1024792371" sldId="259"/>
            <ac:spMk id="7" creationId="{6FBC22B5-6F2C-40F1-BDA4-9BBF4D912BE3}"/>
          </ac:spMkLst>
        </pc:spChg>
        <pc:spChg chg="add mod">
          <ac:chgData name="Giulio Antonialli" userId="a8af4d34-df7a-41c9-9b9d-c976cc5e9a3d" providerId="ADAL" clId="{7EF06474-4C34-48EA-A849-9D936068AB0B}" dt="2021-03-04T20:42:28.512" v="1390" actId="20577"/>
          <ac:spMkLst>
            <pc:docMk/>
            <pc:sldMk cId="1024792371" sldId="259"/>
            <ac:spMk id="8" creationId="{43BF5400-E3FA-4EC9-A5E4-DA40C6635EAD}"/>
          </ac:spMkLst>
        </pc:spChg>
        <pc:spChg chg="add mod">
          <ac:chgData name="Giulio Antonialli" userId="a8af4d34-df7a-41c9-9b9d-c976cc5e9a3d" providerId="ADAL" clId="{7EF06474-4C34-48EA-A849-9D936068AB0B}" dt="2021-02-25T14:04:28.227" v="1178" actId="1036"/>
          <ac:spMkLst>
            <pc:docMk/>
            <pc:sldMk cId="1024792371" sldId="259"/>
            <ac:spMk id="9" creationId="{C1D8C2B2-0DE9-4575-AB02-A7A888242CAD}"/>
          </ac:spMkLst>
        </pc:spChg>
        <pc:spChg chg="add mod">
          <ac:chgData name="Giulio Antonialli" userId="a8af4d34-df7a-41c9-9b9d-c976cc5e9a3d" providerId="ADAL" clId="{7EF06474-4C34-48EA-A849-9D936068AB0B}" dt="2021-02-25T14:02:25.774" v="1132" actId="1036"/>
          <ac:spMkLst>
            <pc:docMk/>
            <pc:sldMk cId="1024792371" sldId="259"/>
            <ac:spMk id="10" creationId="{04158F8B-DB52-40C3-BF16-B9C710CD1B9E}"/>
          </ac:spMkLst>
        </pc:spChg>
        <pc:spChg chg="del">
          <ac:chgData name="Giulio Antonialli" userId="a8af4d34-df7a-41c9-9b9d-c976cc5e9a3d" providerId="ADAL" clId="{7EF06474-4C34-48EA-A849-9D936068AB0B}" dt="2021-02-23T14:37:31.151" v="510" actId="478"/>
          <ac:spMkLst>
            <pc:docMk/>
            <pc:sldMk cId="1024792371" sldId="259"/>
            <ac:spMk id="12" creationId="{0E2F98CD-E0F6-FC4A-AB55-D74733DDA618}"/>
          </ac:spMkLst>
        </pc:spChg>
        <pc:spChg chg="add mod">
          <ac:chgData name="Giulio Antonialli" userId="a8af4d34-df7a-41c9-9b9d-c976cc5e9a3d" providerId="ADAL" clId="{7EF06474-4C34-48EA-A849-9D936068AB0B}" dt="2021-03-19T14:52:37.631" v="1391" actId="20577"/>
          <ac:spMkLst>
            <pc:docMk/>
            <pc:sldMk cId="1024792371" sldId="259"/>
            <ac:spMk id="14" creationId="{DDECE3F1-2661-40E5-93E0-7CAD708C4E2D}"/>
          </ac:spMkLst>
        </pc:spChg>
        <pc:spChg chg="add del mod">
          <ac:chgData name="Giulio Antonialli" userId="a8af4d34-df7a-41c9-9b9d-c976cc5e9a3d" providerId="ADAL" clId="{7EF06474-4C34-48EA-A849-9D936068AB0B}" dt="2021-02-25T14:02:58.980" v="1143"/>
          <ac:spMkLst>
            <pc:docMk/>
            <pc:sldMk cId="1024792371" sldId="259"/>
            <ac:spMk id="15" creationId="{B67F503F-E4D7-4E0A-BF0C-55029F30ADFE}"/>
          </ac:spMkLst>
        </pc:spChg>
        <pc:spChg chg="add mod">
          <ac:chgData name="Giulio Antonialli" userId="a8af4d34-df7a-41c9-9b9d-c976cc5e9a3d" providerId="ADAL" clId="{7EF06474-4C34-48EA-A849-9D936068AB0B}" dt="2021-02-25T14:50:24.877" v="1233" actId="207"/>
          <ac:spMkLst>
            <pc:docMk/>
            <pc:sldMk cId="1024792371" sldId="259"/>
            <ac:spMk id="16" creationId="{5F099FBF-3B65-48FF-A8EF-998BFBC8B3C8}"/>
          </ac:spMkLst>
        </pc:spChg>
        <pc:spChg chg="del">
          <ac:chgData name="Giulio Antonialli" userId="a8af4d34-df7a-41c9-9b9d-c976cc5e9a3d" providerId="ADAL" clId="{7EF06474-4C34-48EA-A849-9D936068AB0B}" dt="2021-02-23T14:37:32.879" v="512" actId="478"/>
          <ac:spMkLst>
            <pc:docMk/>
            <pc:sldMk cId="1024792371" sldId="259"/>
            <ac:spMk id="17" creationId="{1B82FBA2-C0D6-4C3C-B980-D7BD8D57ECB6}"/>
          </ac:spMkLst>
        </pc:spChg>
        <pc:spChg chg="add mod">
          <ac:chgData name="Giulio Antonialli" userId="a8af4d34-df7a-41c9-9b9d-c976cc5e9a3d" providerId="ADAL" clId="{7EF06474-4C34-48EA-A849-9D936068AB0B}" dt="2021-02-25T14:50:09.190" v="1232"/>
          <ac:spMkLst>
            <pc:docMk/>
            <pc:sldMk cId="1024792371" sldId="259"/>
            <ac:spMk id="17" creationId="{D3022149-1B17-4A44-94E1-E1BA464D8C14}"/>
          </ac:spMkLst>
        </pc:spChg>
        <pc:spChg chg="del">
          <ac:chgData name="Giulio Antonialli" userId="a8af4d34-df7a-41c9-9b9d-c976cc5e9a3d" providerId="ADAL" clId="{7EF06474-4C34-48EA-A849-9D936068AB0B}" dt="2021-02-23T14:37:32.365" v="511" actId="478"/>
          <ac:spMkLst>
            <pc:docMk/>
            <pc:sldMk cId="1024792371" sldId="259"/>
            <ac:spMk id="18" creationId="{2BB2FDA1-AEA0-4CD4-B991-D727B900AB1B}"/>
          </ac:spMkLst>
        </pc:spChg>
        <pc:spChg chg="add mod">
          <ac:chgData name="Giulio Antonialli" userId="a8af4d34-df7a-41c9-9b9d-c976cc5e9a3d" providerId="ADAL" clId="{7EF06474-4C34-48EA-A849-9D936068AB0B}" dt="2021-02-25T14:50:40.814" v="1235" actId="207"/>
          <ac:spMkLst>
            <pc:docMk/>
            <pc:sldMk cId="1024792371" sldId="259"/>
            <ac:spMk id="18" creationId="{F356203E-3F9C-4DBE-BD25-B91D5F7F3B31}"/>
          </ac:spMkLst>
        </pc:spChg>
        <pc:spChg chg="add mod">
          <ac:chgData name="Giulio Antonialli" userId="a8af4d34-df7a-41c9-9b9d-c976cc5e9a3d" providerId="ADAL" clId="{7EF06474-4C34-48EA-A849-9D936068AB0B}" dt="2021-02-25T14:51:15.965" v="1238"/>
          <ac:spMkLst>
            <pc:docMk/>
            <pc:sldMk cId="1024792371" sldId="259"/>
            <ac:spMk id="19" creationId="{1EC294DF-D315-4140-B259-C131A0D4339E}"/>
          </ac:spMkLst>
        </pc:spChg>
        <pc:spChg chg="add mod">
          <ac:chgData name="Giulio Antonialli" userId="a8af4d34-df7a-41c9-9b9d-c976cc5e9a3d" providerId="ADAL" clId="{7EF06474-4C34-48EA-A849-9D936068AB0B}" dt="2021-02-25T14:50:52.576" v="1236" actId="207"/>
          <ac:spMkLst>
            <pc:docMk/>
            <pc:sldMk cId="1024792371" sldId="259"/>
            <ac:spMk id="20" creationId="{7DC5D8FB-E2BD-45CA-8053-880ED89E3E65}"/>
          </ac:spMkLst>
        </pc:spChg>
        <pc:spChg chg="add mod">
          <ac:chgData name="Giulio Antonialli" userId="a8af4d34-df7a-41c9-9b9d-c976cc5e9a3d" providerId="ADAL" clId="{7EF06474-4C34-48EA-A849-9D936068AB0B}" dt="2021-02-25T14:51:20.872" v="1239"/>
          <ac:spMkLst>
            <pc:docMk/>
            <pc:sldMk cId="1024792371" sldId="259"/>
            <ac:spMk id="21" creationId="{481F55A8-EA68-4110-9F57-9E10A8218623}"/>
          </ac:spMkLst>
        </pc:spChg>
        <pc:spChg chg="add mod">
          <ac:chgData name="Giulio Antonialli" userId="a8af4d34-df7a-41c9-9b9d-c976cc5e9a3d" providerId="ADAL" clId="{7EF06474-4C34-48EA-A849-9D936068AB0B}" dt="2021-02-25T14:50:55.995" v="1237" actId="207"/>
          <ac:spMkLst>
            <pc:docMk/>
            <pc:sldMk cId="1024792371" sldId="259"/>
            <ac:spMk id="22" creationId="{1E9BB4E3-640E-454E-806F-77D159004F77}"/>
          </ac:spMkLst>
        </pc:spChg>
        <pc:spChg chg="del">
          <ac:chgData name="Giulio Antonialli" userId="a8af4d34-df7a-41c9-9b9d-c976cc5e9a3d" providerId="ADAL" clId="{7EF06474-4C34-48EA-A849-9D936068AB0B}" dt="2021-02-23T14:37:29.256" v="509" actId="478"/>
          <ac:spMkLst>
            <pc:docMk/>
            <pc:sldMk cId="1024792371" sldId="259"/>
            <ac:spMk id="22" creationId="{56E7707A-78CB-47F0-BE8C-84B03240933A}"/>
          </ac:spMkLst>
        </pc:spChg>
        <pc:spChg chg="add mod">
          <ac:chgData name="Giulio Antonialli" userId="a8af4d34-df7a-41c9-9b9d-c976cc5e9a3d" providerId="ADAL" clId="{7EF06474-4C34-48EA-A849-9D936068AB0B}" dt="2021-02-25T14:51:24.573" v="1240"/>
          <ac:spMkLst>
            <pc:docMk/>
            <pc:sldMk cId="1024792371" sldId="259"/>
            <ac:spMk id="23" creationId="{FC6BF215-3AFC-4505-84D6-508064AE16F9}"/>
          </ac:spMkLst>
        </pc:spChg>
        <pc:spChg chg="add mod">
          <ac:chgData name="Giulio Antonialli" userId="a8af4d34-df7a-41c9-9b9d-c976cc5e9a3d" providerId="ADAL" clId="{7EF06474-4C34-48EA-A849-9D936068AB0B}" dt="2021-02-25T14:04:38.282" v="1180" actId="571"/>
          <ac:spMkLst>
            <pc:docMk/>
            <pc:sldMk cId="1024792371" sldId="259"/>
            <ac:spMk id="24" creationId="{A2BB9ADC-AEB9-44DC-96ED-0CCF1DDC9EF5}"/>
          </ac:spMkLst>
        </pc:spChg>
        <pc:spChg chg="add mod">
          <ac:chgData name="Giulio Antonialli" userId="a8af4d34-df7a-41c9-9b9d-c976cc5e9a3d" providerId="ADAL" clId="{7EF06474-4C34-48EA-A849-9D936068AB0B}" dt="2021-02-25T14:04:38.282" v="1180" actId="571"/>
          <ac:spMkLst>
            <pc:docMk/>
            <pc:sldMk cId="1024792371" sldId="259"/>
            <ac:spMk id="25" creationId="{C3D248C6-AE21-4D4A-9C87-ED9581C3C0C6}"/>
          </ac:spMkLst>
        </pc:spChg>
        <pc:spChg chg="add mod">
          <ac:chgData name="Giulio Antonialli" userId="a8af4d34-df7a-41c9-9b9d-c976cc5e9a3d" providerId="ADAL" clId="{7EF06474-4C34-48EA-A849-9D936068AB0B}" dt="2021-02-25T14:04:38.282" v="1180" actId="571"/>
          <ac:spMkLst>
            <pc:docMk/>
            <pc:sldMk cId="1024792371" sldId="259"/>
            <ac:spMk id="26" creationId="{D6DB10FA-79E2-4773-9F6D-B996CDADBD04}"/>
          </ac:spMkLst>
        </pc:spChg>
        <pc:spChg chg="add mod">
          <ac:chgData name="Giulio Antonialli" userId="a8af4d34-df7a-41c9-9b9d-c976cc5e9a3d" providerId="ADAL" clId="{7EF06474-4C34-48EA-A849-9D936068AB0B}" dt="2021-02-25T14:04:38.282" v="1180" actId="571"/>
          <ac:spMkLst>
            <pc:docMk/>
            <pc:sldMk cId="1024792371" sldId="259"/>
            <ac:spMk id="27" creationId="{923E4ADC-2AE8-457A-883D-F19845C940E4}"/>
          </ac:spMkLst>
        </pc:spChg>
        <pc:spChg chg="add del mod">
          <ac:chgData name="Giulio Antonialli" userId="a8af4d34-df7a-41c9-9b9d-c976cc5e9a3d" providerId="ADAL" clId="{7EF06474-4C34-48EA-A849-9D936068AB0B}" dt="2021-02-25T14:01:54.783" v="1076" actId="1076"/>
          <ac:spMkLst>
            <pc:docMk/>
            <pc:sldMk cId="1024792371" sldId="259"/>
            <ac:spMk id="31" creationId="{D5586347-B0B8-4DAF-8D1E-104F0EB964BE}"/>
          </ac:spMkLst>
        </pc:spChg>
        <pc:picChg chg="del">
          <ac:chgData name="Giulio Antonialli" userId="a8af4d34-df7a-41c9-9b9d-c976cc5e9a3d" providerId="ADAL" clId="{7EF06474-4C34-48EA-A849-9D936068AB0B}" dt="2021-02-23T14:06:00.059" v="1" actId="478"/>
          <ac:picMkLst>
            <pc:docMk/>
            <pc:sldMk cId="1024792371" sldId="259"/>
            <ac:picMk id="3" creationId="{10BCAABE-83CD-4A1B-8158-5B23BF8785DC}"/>
          </ac:picMkLst>
        </pc:picChg>
        <pc:picChg chg="del">
          <ac:chgData name="Giulio Antonialli" userId="a8af4d34-df7a-41c9-9b9d-c976cc5e9a3d" providerId="ADAL" clId="{7EF06474-4C34-48EA-A849-9D936068AB0B}" dt="2021-02-23T14:05:58.229" v="0" actId="478"/>
          <ac:picMkLst>
            <pc:docMk/>
            <pc:sldMk cId="1024792371" sldId="259"/>
            <ac:picMk id="19" creationId="{8C3E197C-018C-4612-9AEB-5D59A2C700F4}"/>
          </ac:picMkLst>
        </pc:picChg>
        <pc:picChg chg="del">
          <ac:chgData name="Giulio Antonialli" userId="a8af4d34-df7a-41c9-9b9d-c976cc5e9a3d" providerId="ADAL" clId="{7EF06474-4C34-48EA-A849-9D936068AB0B}" dt="2021-02-23T14:05:58.229" v="0" actId="478"/>
          <ac:picMkLst>
            <pc:docMk/>
            <pc:sldMk cId="1024792371" sldId="259"/>
            <ac:picMk id="20" creationId="{FABBCDFA-8A48-4DD8-89AE-62FCDBE24F31}"/>
          </ac:picMkLst>
        </pc:picChg>
        <pc:picChg chg="del">
          <ac:chgData name="Giulio Antonialli" userId="a8af4d34-df7a-41c9-9b9d-c976cc5e9a3d" providerId="ADAL" clId="{7EF06474-4C34-48EA-A849-9D936068AB0B}" dt="2021-02-23T14:05:58.229" v="0" actId="478"/>
          <ac:picMkLst>
            <pc:docMk/>
            <pc:sldMk cId="1024792371" sldId="259"/>
            <ac:picMk id="21" creationId="{CF0F4039-3030-4A09-B075-613067725317}"/>
          </ac:picMkLst>
        </pc:picChg>
        <pc:cxnChg chg="del">
          <ac:chgData name="Giulio Antonialli" userId="a8af4d34-df7a-41c9-9b9d-c976cc5e9a3d" providerId="ADAL" clId="{7EF06474-4C34-48EA-A849-9D936068AB0B}" dt="2021-02-23T14:37:27.655" v="508" actId="478"/>
          <ac:cxnSpMkLst>
            <pc:docMk/>
            <pc:sldMk cId="1024792371" sldId="259"/>
            <ac:cxnSpMk id="8" creationId="{9D28D0C6-10A0-4F59-A33D-23116FDFA895}"/>
          </ac:cxnSpMkLst>
        </pc:cxnChg>
      </pc:sldChg>
      <pc:sldChg chg="delSp del mod">
        <pc:chgData name="Giulio Antonialli" userId="a8af4d34-df7a-41c9-9b9d-c976cc5e9a3d" providerId="ADAL" clId="{7EF06474-4C34-48EA-A849-9D936068AB0B}" dt="2021-02-23T14:43:41.203" v="752" actId="47"/>
        <pc:sldMkLst>
          <pc:docMk/>
          <pc:sldMk cId="2962184236" sldId="260"/>
        </pc:sldMkLst>
        <pc:spChg chg="del">
          <ac:chgData name="Giulio Antonialli" userId="a8af4d34-df7a-41c9-9b9d-c976cc5e9a3d" providerId="ADAL" clId="{7EF06474-4C34-48EA-A849-9D936068AB0B}" dt="2021-02-23T14:06:04.086" v="2" actId="478"/>
          <ac:spMkLst>
            <pc:docMk/>
            <pc:sldMk cId="2962184236" sldId="260"/>
            <ac:spMk id="10" creationId="{2CBB5F77-8E2F-448B-BE35-1A15714F3192}"/>
          </ac:spMkLst>
        </pc:spChg>
        <pc:spChg chg="del">
          <ac:chgData name="Giulio Antonialli" userId="a8af4d34-df7a-41c9-9b9d-c976cc5e9a3d" providerId="ADAL" clId="{7EF06474-4C34-48EA-A849-9D936068AB0B}" dt="2021-02-23T14:06:04.086" v="2" actId="478"/>
          <ac:spMkLst>
            <pc:docMk/>
            <pc:sldMk cId="2962184236" sldId="260"/>
            <ac:spMk id="15" creationId="{29558C83-A7E9-488E-A89F-5593057B9B52}"/>
          </ac:spMkLst>
        </pc:spChg>
        <pc:spChg chg="del">
          <ac:chgData name="Giulio Antonialli" userId="a8af4d34-df7a-41c9-9b9d-c976cc5e9a3d" providerId="ADAL" clId="{7EF06474-4C34-48EA-A849-9D936068AB0B}" dt="2021-02-23T14:06:04.086" v="2" actId="478"/>
          <ac:spMkLst>
            <pc:docMk/>
            <pc:sldMk cId="2962184236" sldId="260"/>
            <ac:spMk id="16" creationId="{BDC5276C-8E72-430A-9694-49E0156F4754}"/>
          </ac:spMkLst>
        </pc:spChg>
        <pc:picChg chg="del">
          <ac:chgData name="Giulio Antonialli" userId="a8af4d34-df7a-41c9-9b9d-c976cc5e9a3d" providerId="ADAL" clId="{7EF06474-4C34-48EA-A849-9D936068AB0B}" dt="2021-02-23T14:06:06.321" v="3" actId="478"/>
          <ac:picMkLst>
            <pc:docMk/>
            <pc:sldMk cId="2962184236" sldId="260"/>
            <ac:picMk id="11" creationId="{70FB5A18-1661-4A3E-8853-BB1408D1A179}"/>
          </ac:picMkLst>
        </pc:picChg>
        <pc:cxnChg chg="del">
          <ac:chgData name="Giulio Antonialli" userId="a8af4d34-df7a-41c9-9b9d-c976cc5e9a3d" providerId="ADAL" clId="{7EF06474-4C34-48EA-A849-9D936068AB0B}" dt="2021-02-23T14:06:04.086" v="2" actId="478"/>
          <ac:cxnSpMkLst>
            <pc:docMk/>
            <pc:sldMk cId="2962184236" sldId="260"/>
            <ac:cxnSpMk id="21" creationId="{E30839AC-3E9E-4450-850C-4DFC66F7E4CF}"/>
          </ac:cxnSpMkLst>
        </pc:cxnChg>
        <pc:cxnChg chg="del">
          <ac:chgData name="Giulio Antonialli" userId="a8af4d34-df7a-41c9-9b9d-c976cc5e9a3d" providerId="ADAL" clId="{7EF06474-4C34-48EA-A849-9D936068AB0B}" dt="2021-02-23T14:06:04.086" v="2" actId="478"/>
          <ac:cxnSpMkLst>
            <pc:docMk/>
            <pc:sldMk cId="2962184236" sldId="260"/>
            <ac:cxnSpMk id="22" creationId="{98485068-B330-4D0D-9FE9-B9A556AA7145}"/>
          </ac:cxnSpMkLst>
        </pc:cxnChg>
      </pc:sldChg>
      <pc:sldChg chg="modSp add mod">
        <pc:chgData name="Giulio Antonialli" userId="a8af4d34-df7a-41c9-9b9d-c976cc5e9a3d" providerId="ADAL" clId="{7EF06474-4C34-48EA-A849-9D936068AB0B}" dt="2021-03-19T17:15:24.265" v="1414" actId="20577"/>
        <pc:sldMkLst>
          <pc:docMk/>
          <pc:sldMk cId="2646342385" sldId="261"/>
        </pc:sldMkLst>
        <pc:spChg chg="mod">
          <ac:chgData name="Giulio Antonialli" userId="a8af4d34-df7a-41c9-9b9d-c976cc5e9a3d" providerId="ADAL" clId="{7EF06474-4C34-48EA-A849-9D936068AB0B}" dt="2021-03-19T17:15:24.265" v="1414" actId="20577"/>
          <ac:spMkLst>
            <pc:docMk/>
            <pc:sldMk cId="2646342385" sldId="261"/>
            <ac:spMk id="14" creationId="{DDECE3F1-2661-40E5-93E0-7CAD708C4E2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3B3076EC-DF33-804C-BE8C-FF98C510EA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70BD2DA8-02DC-3648-88F9-D9589EBDA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143" y="2054711"/>
            <a:ext cx="2873189" cy="85159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B5B860BD-EAC9-C141-80E1-7ADDA1AC37F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62088" y="3409950"/>
            <a:ext cx="2873375" cy="527349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138856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00105017-69D2-5842-B671-E37FBA5741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89" y="0"/>
            <a:ext cx="12142221" cy="6858000"/>
          </a:xfrm>
          <a:prstGeom prst="rect">
            <a:avLst/>
          </a:prstGeom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2E58F83E-C4C3-CE42-A6FD-8F63328C9B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80592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Conteúdo 10">
            <a:extLst>
              <a:ext uri="{FF2B5EF4-FFF2-40B4-BE49-F238E27FC236}">
                <a16:creationId xmlns:a16="http://schemas.microsoft.com/office/drawing/2014/main" id="{C6A6F879-664F-0940-B44F-5F7B882D9FC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56792" y="1301750"/>
            <a:ext cx="6702069" cy="44211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1842710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295C7EF5-B145-1F48-A80B-4643B115CE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89" y="0"/>
            <a:ext cx="12142221" cy="6858000"/>
          </a:xfrm>
          <a:prstGeom prst="rect">
            <a:avLst/>
          </a:prstGeom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DCCB8326-EB64-9E45-844C-5F072E2575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3143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Conteúdo 10">
            <a:extLst>
              <a:ext uri="{FF2B5EF4-FFF2-40B4-BE49-F238E27FC236}">
                <a16:creationId xmlns:a16="http://schemas.microsoft.com/office/drawing/2014/main" id="{FE577BF3-972A-C441-8387-8229C34B4AF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9343" y="1301750"/>
            <a:ext cx="6702069" cy="44211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1176418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612B01F-6E1A-8D42-874C-D7A091573D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89" y="0"/>
            <a:ext cx="12142221" cy="6858000"/>
          </a:xfrm>
          <a:prstGeom prst="rect">
            <a:avLst/>
          </a:prstGeom>
        </p:spPr>
      </p:pic>
      <p:sp>
        <p:nvSpPr>
          <p:cNvPr id="8" name="Título 8">
            <a:extLst>
              <a:ext uri="{FF2B5EF4-FFF2-40B4-BE49-F238E27FC236}">
                <a16:creationId xmlns:a16="http://schemas.microsoft.com/office/drawing/2014/main" id="{33B812B7-DC23-DC4D-B42A-B8D41C079E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2088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Índice</a:t>
            </a:r>
          </a:p>
        </p:txBody>
      </p:sp>
      <p:sp>
        <p:nvSpPr>
          <p:cNvPr id="9" name="Espaço Reservado para Texto 11">
            <a:extLst>
              <a:ext uri="{FF2B5EF4-FFF2-40B4-BE49-F238E27FC236}">
                <a16:creationId xmlns:a16="http://schemas.microsoft.com/office/drawing/2014/main" id="{CAB428F5-A6C8-284C-B3EF-B24577ADD5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2088" y="1193800"/>
            <a:ext cx="3249612" cy="472281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6145197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E03C166E-F5D3-2541-BBAC-C973A480AE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8" name="Título 8">
            <a:extLst>
              <a:ext uri="{FF2B5EF4-FFF2-40B4-BE49-F238E27FC236}">
                <a16:creationId xmlns:a16="http://schemas.microsoft.com/office/drawing/2014/main" id="{09548AEE-4EC1-7841-B1F0-5E2B1E69E5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2084" y="484095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9" name="Espaço Reservado para Conteúdo 10">
            <a:extLst>
              <a:ext uri="{FF2B5EF4-FFF2-40B4-BE49-F238E27FC236}">
                <a16:creationId xmlns:a16="http://schemas.microsoft.com/office/drawing/2014/main" id="{A0E54517-3B6A-7542-B650-443D71B9BB1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28284" y="1409327"/>
            <a:ext cx="10337800" cy="44211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1469993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89433B-54EE-1745-8F20-AA7D2D876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3886663-EED0-A140-BF32-A2388831B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2E43-2182-1D4E-B91C-E9718B6A96B9}" type="datetimeFigureOut">
              <a:rPr lang="pt-BR" smtClean="0"/>
              <a:t>19/03/2021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D800436-6303-EE40-AD54-219620B65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F4B4B8C-5583-6844-9AC1-42200CC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C27C-3944-D741-A369-105590332C06}" type="slidenum">
              <a:rPr lang="pt-BR" smtClean="0"/>
              <a:t>‹nº›</a:t>
            </a:fld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508AFA2-6D20-6141-96CE-174677DF19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82" y="0"/>
            <a:ext cx="121830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166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4B4A649-E88A-6146-9F4C-A443A5B385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703" y="0"/>
            <a:ext cx="12162594" cy="6858000"/>
          </a:xfrm>
          <a:prstGeom prst="rect">
            <a:avLst/>
          </a:prstGeom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C2E2012F-8AC8-E349-BF17-734245231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2088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Índice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197D768-1BD3-464E-AE7E-1D875061E9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2088" y="1193800"/>
            <a:ext cx="3249612" cy="472281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2821037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D3D3F9C2-3F23-C943-90CB-8EF3D5B7E0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703" y="0"/>
            <a:ext cx="12162594" cy="6858000"/>
          </a:xfrm>
          <a:prstGeom prst="rect">
            <a:avLst/>
          </a:prstGeom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EB7603EA-68A4-2D4D-B99D-C823A5BF49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8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6A1D6F81-1912-0E41-B196-7CEF7A4B9BF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01750"/>
            <a:ext cx="10337800" cy="44211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1195515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ECBBFA7B-C1E9-7B4A-B32E-3C1F648470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89" y="0"/>
            <a:ext cx="12142221" cy="6858000"/>
          </a:xfrm>
          <a:prstGeom prst="rect">
            <a:avLst/>
          </a:prstGeom>
        </p:spPr>
      </p:pic>
      <p:sp>
        <p:nvSpPr>
          <p:cNvPr id="10" name="Título 8">
            <a:extLst>
              <a:ext uri="{FF2B5EF4-FFF2-40B4-BE49-F238E27FC236}">
                <a16:creationId xmlns:a16="http://schemas.microsoft.com/office/drawing/2014/main" id="{E51A1FDE-B837-FC4D-B204-F1BFFF324C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8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BBD34082-D340-E346-BC8E-1497AE247C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98569"/>
            <a:ext cx="4679632" cy="4421188"/>
          </a:xfrm>
        </p:spPr>
        <p:txBody>
          <a:bodyPr/>
          <a:lstStyle/>
          <a:p>
            <a:r>
              <a:rPr lang="pt-BR" dirty="0"/>
              <a:t>Editar estilos de texto Mestre
Segundo nível
Terceiro nível
Quarto nível
Quinto nível</a:t>
            </a:r>
          </a:p>
        </p:txBody>
      </p:sp>
      <p:sp>
        <p:nvSpPr>
          <p:cNvPr id="13" name="Espaço Reservado para Conteúdo 10">
            <a:extLst>
              <a:ext uri="{FF2B5EF4-FFF2-40B4-BE49-F238E27FC236}">
                <a16:creationId xmlns:a16="http://schemas.microsoft.com/office/drawing/2014/main" id="{3C83B569-61FC-AA46-938A-1FC8910789F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95999" y="1398569"/>
            <a:ext cx="4941347" cy="4421188"/>
          </a:xfrm>
        </p:spPr>
        <p:txBody>
          <a:bodyPr/>
          <a:lstStyle/>
          <a:p>
            <a:r>
              <a:rPr lang="pt-BR" dirty="0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2021672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3997D5CF-4A09-9448-857F-A26B00FAE3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89" y="0"/>
            <a:ext cx="12142221" cy="6858000"/>
          </a:xfrm>
          <a:prstGeom prst="rect">
            <a:avLst/>
          </a:prstGeom>
        </p:spPr>
      </p:pic>
      <p:sp>
        <p:nvSpPr>
          <p:cNvPr id="12" name="Título 8">
            <a:extLst>
              <a:ext uri="{FF2B5EF4-FFF2-40B4-BE49-F238E27FC236}">
                <a16:creationId xmlns:a16="http://schemas.microsoft.com/office/drawing/2014/main" id="{A4AFFB2F-BB18-9949-9E38-D73FAA58E0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8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3" name="Espaço Reservado para Conteúdo 10">
            <a:extLst>
              <a:ext uri="{FF2B5EF4-FFF2-40B4-BE49-F238E27FC236}">
                <a16:creationId xmlns:a16="http://schemas.microsoft.com/office/drawing/2014/main" id="{179F48D3-FB6B-4244-B5D2-56F346CD824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01750"/>
            <a:ext cx="10337800" cy="44211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3642791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02A24698-10CA-FB45-B30E-0C0EEBE8A4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89" y="0"/>
            <a:ext cx="12142221" cy="6858000"/>
          </a:xfrm>
          <a:prstGeom prst="rect">
            <a:avLst/>
          </a:prstGeom>
        </p:spPr>
      </p:pic>
      <p:sp>
        <p:nvSpPr>
          <p:cNvPr id="8" name="Título 8">
            <a:extLst>
              <a:ext uri="{FF2B5EF4-FFF2-40B4-BE49-F238E27FC236}">
                <a16:creationId xmlns:a16="http://schemas.microsoft.com/office/drawing/2014/main" id="{8FB4A8C9-FDE8-5B49-B0CB-AF10DC2550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80592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9" name="Espaço Reservado para Conteúdo 10">
            <a:extLst>
              <a:ext uri="{FF2B5EF4-FFF2-40B4-BE49-F238E27FC236}">
                <a16:creationId xmlns:a16="http://schemas.microsoft.com/office/drawing/2014/main" id="{3C20DB19-0994-E647-B57F-130CF04769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56792" y="1301750"/>
            <a:ext cx="6702069" cy="44211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DB8C4A40-C824-C948-8952-13705D79C1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1214" y="2141538"/>
            <a:ext cx="3334161" cy="4313237"/>
          </a:xfrm>
        </p:spPr>
        <p:txBody>
          <a:bodyPr/>
          <a:lstStyle>
            <a:lvl1pPr>
              <a:defRPr i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1587104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C08AF44-5774-CC47-A192-C0E3244C22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703" y="0"/>
            <a:ext cx="12162594" cy="6858000"/>
          </a:xfrm>
          <a:prstGeom prst="rect">
            <a:avLst/>
          </a:prstGeom>
        </p:spPr>
      </p:pic>
      <p:sp>
        <p:nvSpPr>
          <p:cNvPr id="7" name="Título 8">
            <a:extLst>
              <a:ext uri="{FF2B5EF4-FFF2-40B4-BE49-F238E27FC236}">
                <a16:creationId xmlns:a16="http://schemas.microsoft.com/office/drawing/2014/main" id="{0984B1F4-37C7-394E-974D-9E2398C3ED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3142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8" name="Espaço Reservado para Conteúdo 10">
            <a:extLst>
              <a:ext uri="{FF2B5EF4-FFF2-40B4-BE49-F238E27FC236}">
                <a16:creationId xmlns:a16="http://schemas.microsoft.com/office/drawing/2014/main" id="{99253A86-3D9F-BA47-9EF8-719491094D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9342" y="1301750"/>
            <a:ext cx="6702069" cy="4421188"/>
          </a:xfrm>
        </p:spPr>
        <p:txBody>
          <a:bodyPr/>
          <a:lstStyle/>
          <a:p>
            <a:r>
              <a:rPr lang="pt-BR" dirty="0"/>
              <a:t>Editar estilos de texto Mestre
Segundo nível
Terceiro nível
Quarto nível
Quinto nível</a:t>
            </a:r>
          </a:p>
        </p:txBody>
      </p:sp>
      <p:sp>
        <p:nvSpPr>
          <p:cNvPr id="9" name="Espaço Reservado para Texto 11">
            <a:extLst>
              <a:ext uri="{FF2B5EF4-FFF2-40B4-BE49-F238E27FC236}">
                <a16:creationId xmlns:a16="http://schemas.microsoft.com/office/drawing/2014/main" id="{BD5127B9-FF4A-9349-9ECD-A441B204C82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606118" y="2141538"/>
            <a:ext cx="3334161" cy="4313237"/>
          </a:xfrm>
        </p:spPr>
        <p:txBody>
          <a:bodyPr/>
          <a:lstStyle>
            <a:lvl1pPr>
              <a:defRPr i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102004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FC156694-4D35-234E-9E11-AADC4FE42F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703" y="0"/>
            <a:ext cx="12162594" cy="6858000"/>
          </a:xfrm>
          <a:prstGeom prst="rect">
            <a:avLst/>
          </a:prstGeom>
        </p:spPr>
      </p:pic>
      <p:sp>
        <p:nvSpPr>
          <p:cNvPr id="10" name="Título 8">
            <a:extLst>
              <a:ext uri="{FF2B5EF4-FFF2-40B4-BE49-F238E27FC236}">
                <a16:creationId xmlns:a16="http://schemas.microsoft.com/office/drawing/2014/main" id="{ED7D4C16-976D-3645-8170-5250E0ED6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326" y="376518"/>
            <a:ext cx="2873189" cy="570155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01AA8EFB-65FD-7F48-8E0F-77709C35AB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25903" y="1323191"/>
            <a:ext cx="9886333" cy="2076151"/>
          </a:xfrm>
        </p:spPr>
        <p:txBody>
          <a:bodyPr/>
          <a:lstStyle/>
          <a:p>
            <a:r>
              <a:rPr lang="pt-BR" dirty="0"/>
              <a:t>Editar estilos de texto Mestre
Segundo nível
Terceiro nível
Quarto nível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279B69B3-0E6D-2A49-8CBC-CE00F7C343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25903" y="3981097"/>
            <a:ext cx="10540194" cy="2430462"/>
          </a:xfrm>
        </p:spPr>
        <p:txBody>
          <a:bodyPr/>
          <a:lstStyle>
            <a:lvl1pPr>
              <a:defRPr i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Editar estilos de texto Mestre
Segundo nível
Terceiro nível
Quarto nível
Quinto nível</a:t>
            </a:r>
          </a:p>
        </p:txBody>
      </p:sp>
    </p:spTree>
    <p:extLst>
      <p:ext uri="{BB962C8B-B14F-4D97-AF65-F5344CB8AC3E}">
        <p14:creationId xmlns:p14="http://schemas.microsoft.com/office/powerpoint/2010/main" val="3022145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E3F23068-E890-324E-8D34-35CAE4F204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703" y="0"/>
            <a:ext cx="12162594" cy="6858000"/>
          </a:xfrm>
          <a:prstGeom prst="rect">
            <a:avLst/>
          </a:prstGeom>
        </p:spPr>
      </p:pic>
      <p:sp>
        <p:nvSpPr>
          <p:cNvPr id="10" name="Título 8">
            <a:extLst>
              <a:ext uri="{FF2B5EF4-FFF2-40B4-BE49-F238E27FC236}">
                <a16:creationId xmlns:a16="http://schemas.microsoft.com/office/drawing/2014/main" id="{9AD42DE3-964B-F143-BC47-4F5F694FD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143" y="2054711"/>
            <a:ext cx="2873189" cy="85159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C277079-32C7-E54E-9063-8A5C259A83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62088" y="3409950"/>
            <a:ext cx="2873375" cy="527349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3134574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0591C6F-2818-544F-8A04-A87614C4B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E5D13B9-A433-9748-82DC-6DFAC69C7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B5C0FB-C527-3C42-AA6F-57D9E4CA7D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42E43-2182-1D4E-B91C-E9718B6A96B9}" type="datetimeFigureOut">
              <a:rPr lang="pt-BR" smtClean="0"/>
              <a:t>19/03/2021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2D5E69-353F-8B47-8DE8-C1E9485B60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A25B01-08E3-B44A-ABB7-BE35F142DE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BC27C-3944-D741-A369-105590332C0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85859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SzPct val="85000"/>
        <a:buFont typeface="+mj-lt"/>
        <a:buNone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giulio.antonialli@obuc.com.br" TargetMode="External"/><Relationship Id="rId2" Type="http://schemas.openxmlformats.org/officeDocument/2006/relationships/hyperlink" Target="mailto:nubia.mendonca@obuc.com.br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mailto:rafael.souza@obuc.com.b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8A3FC1-FF99-EF44-A7DF-94DA72038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274" y="2204281"/>
            <a:ext cx="2873189" cy="851591"/>
          </a:xfrm>
        </p:spPr>
        <p:txBody>
          <a:bodyPr/>
          <a:lstStyle/>
          <a:p>
            <a:r>
              <a:rPr lang="pt-BR" dirty="0"/>
              <a:t>Processo Seletivo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0FE9378-A644-4A19-8549-25F331D7F4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2088" y="3055872"/>
            <a:ext cx="2873375" cy="851591"/>
          </a:xfrm>
        </p:spPr>
        <p:txBody>
          <a:bodyPr>
            <a:normAutofit lnSpcReduction="10000"/>
          </a:bodyPr>
          <a:lstStyle/>
          <a:p>
            <a:r>
              <a:rPr lang="pt-BR" dirty="0"/>
              <a:t>OBUC</a:t>
            </a:r>
          </a:p>
          <a:p>
            <a:r>
              <a:rPr lang="pt-BR" dirty="0"/>
              <a:t>Gestão de Dados</a:t>
            </a:r>
          </a:p>
        </p:txBody>
      </p:sp>
    </p:spTree>
    <p:extLst>
      <p:ext uri="{BB962C8B-B14F-4D97-AF65-F5344CB8AC3E}">
        <p14:creationId xmlns:p14="http://schemas.microsoft.com/office/powerpoint/2010/main" val="4134441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4E68A303-2789-EB4E-BDB2-61C763F9E3E5}"/>
              </a:ext>
            </a:extLst>
          </p:cNvPr>
          <p:cNvSpPr/>
          <p:nvPr/>
        </p:nvSpPr>
        <p:spPr>
          <a:xfrm>
            <a:off x="41673" y="2773558"/>
            <a:ext cx="1833563" cy="1468046"/>
          </a:xfrm>
          <a:prstGeom prst="rect">
            <a:avLst/>
          </a:prstGeom>
          <a:solidFill>
            <a:srgbClr val="4344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1E41D8C7-85C6-4561-A4CD-9B0FAE1CB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35" y="2989415"/>
            <a:ext cx="1693070" cy="851591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Prova Técnica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D5586347-B0B8-4DAF-8D1E-104F0EB964BE}"/>
              </a:ext>
            </a:extLst>
          </p:cNvPr>
          <p:cNvSpPr/>
          <p:nvPr/>
        </p:nvSpPr>
        <p:spPr>
          <a:xfrm>
            <a:off x="2178843" y="57647"/>
            <a:ext cx="9686925" cy="671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DDECE3F1-2661-40E5-93E0-7CAD708C4E2D}"/>
              </a:ext>
            </a:extLst>
          </p:cNvPr>
          <p:cNvSpPr txBox="1">
            <a:spLocks/>
          </p:cNvSpPr>
          <p:nvPr/>
        </p:nvSpPr>
        <p:spPr>
          <a:xfrm>
            <a:off x="2433752" y="925349"/>
            <a:ext cx="9306159" cy="122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indent="-285750">
              <a:buFont typeface="Arial" panose="020B0604020202020204" pitchFamily="34" charset="0"/>
              <a:buChar char="•"/>
            </a:pP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Criar Dashboard avaliando os casos de COVID utilizando os BD em anexo;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Navegação devera ser feita sem a utilização de abas;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O Layout será criado pelo candidato em formato de uma tela 16:9;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Utilizar paleta de cores abaixo;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513C45B-79A4-4357-9020-F2AF3C013465}"/>
              </a:ext>
            </a:extLst>
          </p:cNvPr>
          <p:cNvSpPr txBox="1"/>
          <p:nvPr/>
        </p:nvSpPr>
        <p:spPr>
          <a:xfrm>
            <a:off x="2166703" y="427441"/>
            <a:ext cx="84391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pt-BR" b="1" dirty="0">
                <a:solidFill>
                  <a:srgbClr val="007932"/>
                </a:solidFill>
                <a:latin typeface="Univers Condensed Light" panose="020B0306020202040204" pitchFamily="34" charset="0"/>
                <a:ea typeface="+mj-ea"/>
                <a:cs typeface="Arial" panose="020B0604020202020204" pitchFamily="34" charset="0"/>
              </a:rPr>
              <a:t>O que tem que ser feito?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6FBC22B5-6F2C-40F1-BDA4-9BBF4D912BE3}"/>
              </a:ext>
            </a:extLst>
          </p:cNvPr>
          <p:cNvSpPr txBox="1">
            <a:spLocks/>
          </p:cNvSpPr>
          <p:nvPr/>
        </p:nvSpPr>
        <p:spPr>
          <a:xfrm>
            <a:off x="2433752" y="5784622"/>
            <a:ext cx="9582617" cy="7673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b="0" dirty="0">
                <a:latin typeface="Univers Condensed Light" panose="020B0306020202040204" pitchFamily="34" charset="0"/>
              </a:rPr>
              <a:t>Outras informações que o avaliado achar pertinente são bem vindas para ser inserida na analise;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b="0" dirty="0">
                <a:latin typeface="Univers Condensed Light" panose="020B0306020202040204" pitchFamily="34" charset="0"/>
              </a:rPr>
              <a:t>Todos os tipos de gráficos e formatos fica a escolha </a:t>
            </a:r>
            <a:r>
              <a:rPr lang="pt-BR" sz="1800" b="0">
                <a:latin typeface="Univers Condensed Light" panose="020B0306020202040204" pitchFamily="34" charset="0"/>
              </a:rPr>
              <a:t>do avaliado;</a:t>
            </a:r>
            <a:endParaRPr lang="pt-BR" sz="1800" b="0" dirty="0">
              <a:latin typeface="Univers Condensed Light" panose="020B030602020204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180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43BF5400-E3FA-4EC9-A5E4-DA40C6635EAD}"/>
              </a:ext>
            </a:extLst>
          </p:cNvPr>
          <p:cNvSpPr txBox="1">
            <a:spLocks/>
          </p:cNvSpPr>
          <p:nvPr/>
        </p:nvSpPr>
        <p:spPr>
          <a:xfrm>
            <a:off x="2433752" y="3584281"/>
            <a:ext cx="10216773" cy="16846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b="0" dirty="0">
                <a:latin typeface="Univers Condensed Light" panose="020B0306020202040204" pitchFamily="34" charset="0"/>
              </a:rPr>
              <a:t>Media móvel de casos e mortes: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dirty="0">
                <a:latin typeface="Univers Condensed Light" panose="020B0306020202040204" pitchFamily="34" charset="0"/>
              </a:rPr>
              <a:t>média de casos ou mortes dos últimos 7 dias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dirty="0">
                <a:latin typeface="Univers Condensed Light" panose="020B0306020202040204" pitchFamily="34" charset="0"/>
              </a:rPr>
              <a:t>Variação: mudança da média móvel nos últimos 14 dias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dirty="0">
                <a:latin typeface="Univers Condensed Light" panose="020B0306020202040204" pitchFamily="34" charset="0"/>
              </a:rPr>
              <a:t>Estabilidade: variações de até 15%, para mais ou para menos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b="0" dirty="0">
                <a:latin typeface="Univers Condensed Light" panose="020B0306020202040204" pitchFamily="34" charset="0"/>
              </a:rPr>
              <a:t>Casos e mortes totais por semana epidemiológica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b="0" dirty="0">
                <a:latin typeface="Univers Condensed Light" panose="020B0306020202040204" pitchFamily="34" charset="0"/>
              </a:rPr>
              <a:t>Casos e mortes totais por região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b="0" dirty="0">
                <a:latin typeface="Univers Condensed Light" panose="020B0306020202040204" pitchFamily="34" charset="0"/>
              </a:rPr>
              <a:t>Filtro em todas as paginas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1D8C2B2-0DE9-4575-AB02-A7A888242CAD}"/>
              </a:ext>
            </a:extLst>
          </p:cNvPr>
          <p:cNvSpPr txBox="1"/>
          <p:nvPr/>
        </p:nvSpPr>
        <p:spPr>
          <a:xfrm>
            <a:off x="2166703" y="3170962"/>
            <a:ext cx="84391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lnSpc>
                <a:spcPct val="90000"/>
              </a:lnSpc>
              <a:spcBef>
                <a:spcPct val="0"/>
              </a:spcBef>
              <a:defRPr b="1">
                <a:solidFill>
                  <a:srgbClr val="00793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pt-BR" dirty="0">
                <a:latin typeface="Univers Condensed Light" panose="020B0306020202040204" pitchFamily="34" charset="0"/>
              </a:rPr>
              <a:t>O que tem que ter?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4158F8B-DB52-40C3-BF16-B9C710CD1B9E}"/>
              </a:ext>
            </a:extLst>
          </p:cNvPr>
          <p:cNvSpPr txBox="1"/>
          <p:nvPr/>
        </p:nvSpPr>
        <p:spPr>
          <a:xfrm>
            <a:off x="2166703" y="5363667"/>
            <a:ext cx="843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lnSpc>
                <a:spcPct val="90000"/>
              </a:lnSpc>
              <a:spcBef>
                <a:spcPct val="0"/>
              </a:spcBef>
              <a:defRPr b="1">
                <a:solidFill>
                  <a:srgbClr val="00793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pt-BR" dirty="0">
                <a:latin typeface="Univers Condensed Light" panose="020B0306020202040204" pitchFamily="34" charset="0"/>
              </a:rPr>
              <a:t>Outras diretrizes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62A6340F-45B2-4A2D-96D5-BABA3B4C93C6}"/>
              </a:ext>
            </a:extLst>
          </p:cNvPr>
          <p:cNvSpPr/>
          <p:nvPr/>
        </p:nvSpPr>
        <p:spPr>
          <a:xfrm>
            <a:off x="0" y="0"/>
            <a:ext cx="122635" cy="6858000"/>
          </a:xfrm>
          <a:prstGeom prst="rect">
            <a:avLst/>
          </a:prstGeom>
          <a:solidFill>
            <a:srgbClr val="007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7B74D26-76B3-4ECB-B153-94FAB78E9B09}"/>
              </a:ext>
            </a:extLst>
          </p:cNvPr>
          <p:cNvSpPr/>
          <p:nvPr/>
        </p:nvSpPr>
        <p:spPr>
          <a:xfrm>
            <a:off x="2744289" y="2366250"/>
            <a:ext cx="360000" cy="360000"/>
          </a:xfrm>
          <a:prstGeom prst="rect">
            <a:avLst/>
          </a:prstGeom>
          <a:solidFill>
            <a:srgbClr val="0543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9B9718B-BE20-4729-A83A-BB907DC62B3A}"/>
              </a:ext>
            </a:extLst>
          </p:cNvPr>
          <p:cNvSpPr txBox="1"/>
          <p:nvPr/>
        </p:nvSpPr>
        <p:spPr>
          <a:xfrm>
            <a:off x="2433752" y="2729943"/>
            <a:ext cx="981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#054319</a:t>
            </a:r>
            <a:endParaRPr lang="pt-BR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F099FBF-3B65-48FF-A8EF-998BFBC8B3C8}"/>
              </a:ext>
            </a:extLst>
          </p:cNvPr>
          <p:cNvSpPr/>
          <p:nvPr/>
        </p:nvSpPr>
        <p:spPr>
          <a:xfrm>
            <a:off x="3886250" y="2366250"/>
            <a:ext cx="360000" cy="360000"/>
          </a:xfrm>
          <a:prstGeom prst="rect">
            <a:avLst/>
          </a:prstGeom>
          <a:solidFill>
            <a:srgbClr val="3592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3022149-1B17-4A44-94E1-E1BA464D8C14}"/>
              </a:ext>
            </a:extLst>
          </p:cNvPr>
          <p:cNvSpPr txBox="1"/>
          <p:nvPr/>
        </p:nvSpPr>
        <p:spPr>
          <a:xfrm>
            <a:off x="3584986" y="2729943"/>
            <a:ext cx="981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#35920E</a:t>
            </a:r>
            <a:endParaRPr lang="pt-BR" dirty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F356203E-3F9C-4DBE-BD25-B91D5F7F3B31}"/>
              </a:ext>
            </a:extLst>
          </p:cNvPr>
          <p:cNvSpPr/>
          <p:nvPr/>
        </p:nvSpPr>
        <p:spPr>
          <a:xfrm>
            <a:off x="5028211" y="2366250"/>
            <a:ext cx="360000" cy="360000"/>
          </a:xfrm>
          <a:prstGeom prst="rect">
            <a:avLst/>
          </a:prstGeom>
          <a:solidFill>
            <a:srgbClr val="82B9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1EC294DF-D315-4140-B259-C131A0D4339E}"/>
              </a:ext>
            </a:extLst>
          </p:cNvPr>
          <p:cNvSpPr txBox="1"/>
          <p:nvPr/>
        </p:nvSpPr>
        <p:spPr>
          <a:xfrm>
            <a:off x="4733823" y="2729943"/>
            <a:ext cx="981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#82B975</a:t>
            </a:r>
            <a:endParaRPr lang="pt-BR" dirty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7DC5D8FB-E2BD-45CA-8053-880ED89E3E65}"/>
              </a:ext>
            </a:extLst>
          </p:cNvPr>
          <p:cNvSpPr/>
          <p:nvPr/>
        </p:nvSpPr>
        <p:spPr>
          <a:xfrm>
            <a:off x="6170172" y="2366250"/>
            <a:ext cx="360000" cy="360000"/>
          </a:xfrm>
          <a:prstGeom prst="rect">
            <a:avLst/>
          </a:prstGeom>
          <a:solidFill>
            <a:srgbClr val="B1E2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81F55A8-EA68-4110-9F57-9E10A8218623}"/>
              </a:ext>
            </a:extLst>
          </p:cNvPr>
          <p:cNvSpPr txBox="1"/>
          <p:nvPr/>
        </p:nvSpPr>
        <p:spPr>
          <a:xfrm>
            <a:off x="5871187" y="2729943"/>
            <a:ext cx="981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#B1E2BD</a:t>
            </a:r>
            <a:endParaRPr lang="pt-BR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1E9BB4E3-640E-454E-806F-77D159004F77}"/>
              </a:ext>
            </a:extLst>
          </p:cNvPr>
          <p:cNvSpPr/>
          <p:nvPr/>
        </p:nvSpPr>
        <p:spPr>
          <a:xfrm>
            <a:off x="7312132" y="2366250"/>
            <a:ext cx="360000" cy="360000"/>
          </a:xfrm>
          <a:prstGeom prst="rect">
            <a:avLst/>
          </a:pr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FC6BF215-3AFC-4505-84D6-508064AE16F9}"/>
              </a:ext>
            </a:extLst>
          </p:cNvPr>
          <p:cNvSpPr txBox="1"/>
          <p:nvPr/>
        </p:nvSpPr>
        <p:spPr>
          <a:xfrm>
            <a:off x="7001595" y="2729943"/>
            <a:ext cx="981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#929292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24792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4E68A303-2789-EB4E-BDB2-61C763F9E3E5}"/>
              </a:ext>
            </a:extLst>
          </p:cNvPr>
          <p:cNvSpPr/>
          <p:nvPr/>
        </p:nvSpPr>
        <p:spPr>
          <a:xfrm>
            <a:off x="41673" y="2773558"/>
            <a:ext cx="1833563" cy="1468046"/>
          </a:xfrm>
          <a:prstGeom prst="rect">
            <a:avLst/>
          </a:prstGeom>
          <a:solidFill>
            <a:srgbClr val="4344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1E41D8C7-85C6-4561-A4CD-9B0FAE1CB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35" y="2989415"/>
            <a:ext cx="1693070" cy="851591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Prova Técnica</a:t>
            </a:r>
            <a:br>
              <a:rPr lang="pt-BR" sz="1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BI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D5586347-B0B8-4DAF-8D1E-104F0EB964BE}"/>
              </a:ext>
            </a:extLst>
          </p:cNvPr>
          <p:cNvSpPr/>
          <p:nvPr/>
        </p:nvSpPr>
        <p:spPr>
          <a:xfrm>
            <a:off x="2178843" y="57647"/>
            <a:ext cx="9686925" cy="671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DDECE3F1-2661-40E5-93E0-7CAD708C4E2D}"/>
              </a:ext>
            </a:extLst>
          </p:cNvPr>
          <p:cNvSpPr txBox="1">
            <a:spLocks/>
          </p:cNvSpPr>
          <p:nvPr/>
        </p:nvSpPr>
        <p:spPr>
          <a:xfrm>
            <a:off x="2433752" y="925349"/>
            <a:ext cx="9306159" cy="122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indent="-285750">
              <a:buFont typeface="Arial" panose="020B0604020202020204" pitchFamily="34" charset="0"/>
              <a:buChar char="•"/>
            </a:pP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Enviar para os e-mails</a:t>
            </a:r>
          </a:p>
          <a:p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  <a:hlinkClick r:id="rId2"/>
              </a:rPr>
              <a:t>nubia.mendonca@obuc.com.br</a:t>
            </a: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 , </a:t>
            </a: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  <a:hlinkClick r:id="rId3"/>
              </a:rPr>
              <a:t>giulio.antonialli@obuc.com.br</a:t>
            </a: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 e </a:t>
            </a: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  <a:hlinkClick r:id="rId4"/>
              </a:rPr>
              <a:t>rafael.souza@obuc.com.br</a:t>
            </a: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 .</a:t>
            </a:r>
          </a:p>
          <a:p>
            <a:endParaRPr lang="pt-BR" sz="1800" b="0" dirty="0">
              <a:solidFill>
                <a:srgbClr val="434547"/>
              </a:solidFill>
              <a:latin typeface="Univers Condensed Light" panose="020B0604020202020204" pitchFamily="34" charset="0"/>
              <a:ea typeface="+mn-ea"/>
              <a:cs typeface="+mn-cs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Até segunda-feira (22/03) às 12h00m.</a:t>
            </a:r>
          </a:p>
          <a:p>
            <a:r>
              <a:rPr lang="pt-BR" sz="1800" b="0" dirty="0">
                <a:solidFill>
                  <a:srgbClr val="434547"/>
                </a:solidFill>
                <a:latin typeface="Univers Condensed Light" panose="020B0604020202020204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513C45B-79A4-4357-9020-F2AF3C013465}"/>
              </a:ext>
            </a:extLst>
          </p:cNvPr>
          <p:cNvSpPr txBox="1"/>
          <p:nvPr/>
        </p:nvSpPr>
        <p:spPr>
          <a:xfrm>
            <a:off x="2166703" y="427441"/>
            <a:ext cx="84391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pt-BR" b="1" dirty="0">
                <a:solidFill>
                  <a:srgbClr val="007932"/>
                </a:solidFill>
                <a:latin typeface="Univers Condensed Light" panose="020B0306020202040204" pitchFamily="34" charset="0"/>
                <a:ea typeface="+mj-ea"/>
                <a:cs typeface="Arial" panose="020B0604020202020204" pitchFamily="34" charset="0"/>
              </a:rPr>
              <a:t>Modo de Entrega e Prazo: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6FBC22B5-6F2C-40F1-BDA4-9BBF4D912BE3}"/>
              </a:ext>
            </a:extLst>
          </p:cNvPr>
          <p:cNvSpPr txBox="1">
            <a:spLocks/>
          </p:cNvSpPr>
          <p:nvPr/>
        </p:nvSpPr>
        <p:spPr>
          <a:xfrm>
            <a:off x="2433752" y="5784622"/>
            <a:ext cx="9582617" cy="7673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pt-BR" sz="5000" dirty="0">
                <a:solidFill>
                  <a:srgbClr val="007932"/>
                </a:solidFill>
                <a:latin typeface="Univers Condensed Light" panose="020B0306020202040204" pitchFamily="34" charset="0"/>
              </a:rPr>
              <a:t>Boa Sorte!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1800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62A6340F-45B2-4A2D-96D5-BABA3B4C93C6}"/>
              </a:ext>
            </a:extLst>
          </p:cNvPr>
          <p:cNvSpPr/>
          <p:nvPr/>
        </p:nvSpPr>
        <p:spPr>
          <a:xfrm>
            <a:off x="0" y="0"/>
            <a:ext cx="122635" cy="6858000"/>
          </a:xfrm>
          <a:prstGeom prst="rect">
            <a:avLst/>
          </a:prstGeom>
          <a:solidFill>
            <a:srgbClr val="007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63423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4AD3D837203CB4CA5C0D0A18AD14FBD" ma:contentTypeVersion="6" ma:contentTypeDescription="Crie um novo documento." ma:contentTypeScope="" ma:versionID="6b6f7e79aa88a218a023ef868680852f">
  <xsd:schema xmlns:xsd="http://www.w3.org/2001/XMLSchema" xmlns:xs="http://www.w3.org/2001/XMLSchema" xmlns:p="http://schemas.microsoft.com/office/2006/metadata/properties" xmlns:ns2="c61299c2-87c2-4635-9b7e-185fded1e564" targetNamespace="http://schemas.microsoft.com/office/2006/metadata/properties" ma:root="true" ma:fieldsID="ca2713a50161e3eb2258593a79efb9cc" ns2:_="">
    <xsd:import namespace="c61299c2-87c2-4635-9b7e-185fded1e56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1299c2-87c2-4635-9b7e-185fded1e5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D835AAB-6FB6-4F9B-98AF-9A039D4700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39282F-9BEB-4410-A1B9-D21CEAB8D5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1299c2-87c2-4635-9b7e-185fded1e5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B3B91-99BA-4FC3-8D29-F7F84B7E619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616</TotalTime>
  <Words>216</Words>
  <Application>Microsoft Office PowerPoint</Application>
  <PresentationFormat>Widescreen</PresentationFormat>
  <Paragraphs>33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Univers Condensed Light</vt:lpstr>
      <vt:lpstr>Tema do Office</vt:lpstr>
      <vt:lpstr>Processo Seletivo</vt:lpstr>
      <vt:lpstr>Prova Técnica</vt:lpstr>
      <vt:lpstr>Prova Técnica BI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João Paulo Campos Peixoto</dc:creator>
  <cp:lastModifiedBy>Giulio Antonialli</cp:lastModifiedBy>
  <cp:revision>27</cp:revision>
  <dcterms:created xsi:type="dcterms:W3CDTF">2018-09-03T11:28:43Z</dcterms:created>
  <dcterms:modified xsi:type="dcterms:W3CDTF">2021-03-19T17:15:26Z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0x01010094AD3D837203CB4CA5C0D0A18AD14FBD</vt:lpwstr>
  </property>
</Properties>
</file>

<file path=docProps/thumbnail.jpeg>
</file>